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2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6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6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6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0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9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6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56B6-6693-453C-B0A3-85B5B600913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BF96-E512-4002-A9E1-E438EC1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4CCD25-CD72-42F4-B783-FBA3CE811D1E}"/>
              </a:ext>
            </a:extLst>
          </p:cNvPr>
          <p:cNvSpPr txBox="1"/>
          <p:nvPr/>
        </p:nvSpPr>
        <p:spPr>
          <a:xfrm>
            <a:off x="3588910" y="87713"/>
            <a:ext cx="196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Георадиолокация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AF4374-C788-448A-8539-65DF16C7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20" y="918439"/>
            <a:ext cx="5615957" cy="11662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833F77-C2D2-447B-B77A-DD932204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20" y="2289303"/>
            <a:ext cx="5718932" cy="35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6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2E97D-1E20-4FD4-B461-67B95FD6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7" y="472188"/>
            <a:ext cx="5735945" cy="40206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A8187F-982E-4A5B-93AC-B0556477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45" y="3731004"/>
            <a:ext cx="4148878" cy="2820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32F56-B177-4A11-B785-D87DF3339766}"/>
              </a:ext>
            </a:extLst>
          </p:cNvPr>
          <p:cNvSpPr txBox="1"/>
          <p:nvPr/>
        </p:nvSpPr>
        <p:spPr>
          <a:xfrm>
            <a:off x="3588910" y="87713"/>
            <a:ext cx="240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Примеры аппаратуры</a:t>
            </a:r>
          </a:p>
        </p:txBody>
      </p:sp>
    </p:spTree>
    <p:extLst>
      <p:ext uri="{BB962C8B-B14F-4D97-AF65-F5344CB8AC3E}">
        <p14:creationId xmlns:p14="http://schemas.microsoft.com/office/powerpoint/2010/main" val="65662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9B061-0CF1-473A-BEA5-AEA54C74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6" y="473823"/>
            <a:ext cx="3808620" cy="3403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CD242-1282-4C5F-B874-93571763AD7B}"/>
              </a:ext>
            </a:extLst>
          </p:cNvPr>
          <p:cNvSpPr txBox="1"/>
          <p:nvPr/>
        </p:nvSpPr>
        <p:spPr>
          <a:xfrm>
            <a:off x="3395963" y="104491"/>
            <a:ext cx="321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Семейство </a:t>
            </a:r>
            <a:r>
              <a:rPr lang="ru-RU" b="1" dirty="0" err="1"/>
              <a:t>георадоров</a:t>
            </a:r>
            <a:r>
              <a:rPr lang="ru-RU" b="1" dirty="0"/>
              <a:t> «ОКО»</a:t>
            </a:r>
          </a:p>
        </p:txBody>
      </p:sp>
      <p:pic>
        <p:nvPicPr>
          <p:cNvPr id="2050" name="Picture 2" descr="Антенный блок АБ-150/400М">
            <a:extLst>
              <a:ext uri="{FF2B5EF4-FFF2-40B4-BE49-F238E27FC236}">
                <a16:creationId xmlns:a16="http://schemas.microsoft.com/office/drawing/2014/main" id="{9CB2D514-AA95-488E-AACB-78964BE4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96" y="473823"/>
            <a:ext cx="3215047" cy="21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Б-1700M">
            <a:extLst>
              <a:ext uri="{FF2B5EF4-FFF2-40B4-BE49-F238E27FC236}">
                <a16:creationId xmlns:a16="http://schemas.microsoft.com/office/drawing/2014/main" id="{07B8E7CA-8BD8-4AE2-87AC-9A1BDC28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4" y="3947195"/>
            <a:ext cx="3124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>
            <a:extLst>
              <a:ext uri="{FF2B5EF4-FFF2-40B4-BE49-F238E27FC236}">
                <a16:creationId xmlns:a16="http://schemas.microsoft.com/office/drawing/2014/main" id="{75B3EAE9-4B77-40D1-82A8-C1504003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6801"/>
            <a:ext cx="3712478" cy="35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8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CC129FA-9E10-415B-B19F-61819035A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52661"/>
              </p:ext>
            </p:extLst>
          </p:nvPr>
        </p:nvGraphicFramePr>
        <p:xfrm>
          <a:off x="309869" y="521960"/>
          <a:ext cx="6720106" cy="2634791"/>
        </p:xfrm>
        <a:graphic>
          <a:graphicData uri="http://schemas.openxmlformats.org/drawingml/2006/table">
            <a:tbl>
              <a:tblPr/>
              <a:tblGrid>
                <a:gridCol w="3360053">
                  <a:extLst>
                    <a:ext uri="{9D8B030D-6E8A-4147-A177-3AD203B41FA5}">
                      <a16:colId xmlns:a16="http://schemas.microsoft.com/office/drawing/2014/main" val="3890585276"/>
                    </a:ext>
                  </a:extLst>
                </a:gridCol>
                <a:gridCol w="3360053">
                  <a:extLst>
                    <a:ext uri="{9D8B030D-6E8A-4147-A177-3AD203B41FA5}">
                      <a16:colId xmlns:a16="http://schemas.microsoft.com/office/drawing/2014/main" val="2771098568"/>
                    </a:ext>
                  </a:extLst>
                </a:gridCol>
              </a:tblGrid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Экранирование антенны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да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32027"/>
                  </a:ext>
                </a:extLst>
              </a:tr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Рупорная антенна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нет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52059"/>
                  </a:ext>
                </a:extLst>
              </a:tr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Центральная частота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250 + 700 МГц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742670"/>
                  </a:ext>
                </a:extLst>
              </a:tr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Максимальная глубина зондирования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 м (250 МГц) + 3 м (700 МГц)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10217"/>
                  </a:ext>
                </a:extLst>
              </a:tr>
              <a:tr h="501191"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Разрешающая способность по глубине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0.25 м (250 МГц) + 0.1 м (700 МГц)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209967"/>
                  </a:ext>
                </a:extLst>
              </a:tr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Габариты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74×46×15 см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60359"/>
                  </a:ext>
                </a:extLst>
              </a:tr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Масса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 кг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42286"/>
                  </a:ext>
                </a:extLst>
              </a:tr>
              <a:tr h="286395">
                <a:tc>
                  <a:txBody>
                    <a:bodyPr/>
                    <a:lstStyle/>
                    <a:p>
                      <a:pPr rtl="0"/>
                      <a:r>
                        <a:rPr lang="ru-RU" sz="14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Потребляемая мощность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7.8 Вт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17826"/>
                  </a:ext>
                </a:extLst>
              </a:tr>
            </a:tbl>
          </a:graphicData>
        </a:graphic>
      </p:graphicFrame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2E4A516-3A25-4977-A2BA-D237E72C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07" y="2642532"/>
            <a:ext cx="4075229" cy="384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1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4EBD8B-63F7-4140-8C21-2C568137A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3" y="494952"/>
            <a:ext cx="5827442" cy="3013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7A4C8-C0F6-4ABA-8BD6-B3EC8791A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88" y="3437211"/>
            <a:ext cx="6678112" cy="3311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7BE73-92EC-470C-9257-81F32C5AA450}"/>
              </a:ext>
            </a:extLst>
          </p:cNvPr>
          <p:cNvSpPr txBox="1"/>
          <p:nvPr/>
        </p:nvSpPr>
        <p:spPr>
          <a:xfrm>
            <a:off x="3588910" y="87713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Радарограммы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637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13818A-ED52-4982-85A8-EB3CE5DC5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9" y="342664"/>
            <a:ext cx="6004701" cy="2927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E353D-6F9C-4F8C-9FE1-D2A1751F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647" y="3270422"/>
            <a:ext cx="4998089" cy="3244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FB065-3B1F-4167-A7FC-B21F167431B5}"/>
              </a:ext>
            </a:extLst>
          </p:cNvPr>
          <p:cNvSpPr txBox="1"/>
          <p:nvPr/>
        </p:nvSpPr>
        <p:spPr>
          <a:xfrm>
            <a:off x="6072052" y="157998"/>
            <a:ext cx="266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Помехи при измерениях</a:t>
            </a:r>
          </a:p>
        </p:txBody>
      </p:sp>
    </p:spTree>
    <p:extLst>
      <p:ext uri="{BB962C8B-B14F-4D97-AF65-F5344CB8AC3E}">
        <p14:creationId xmlns:p14="http://schemas.microsoft.com/office/powerpoint/2010/main" val="227826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0A798-985E-4721-BF4E-6F7C6CA5887F}"/>
              </a:ext>
            </a:extLst>
          </p:cNvPr>
          <p:cNvSpPr txBox="1"/>
          <p:nvPr/>
        </p:nvSpPr>
        <p:spPr>
          <a:xfrm>
            <a:off x="2758399" y="112880"/>
            <a:ext cx="376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Примеры работ: локальный объект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91DE93-B423-42F1-B5A4-2FE91C67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19" y="1523505"/>
            <a:ext cx="6304762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6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3C4607-33D0-496F-9154-7AAEE890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05" y="789590"/>
            <a:ext cx="6818480" cy="5124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47922-433E-4F2B-8CF9-B969DCE0CD69}"/>
              </a:ext>
            </a:extLst>
          </p:cNvPr>
          <p:cNvSpPr txBox="1"/>
          <p:nvPr/>
        </p:nvSpPr>
        <p:spPr>
          <a:xfrm>
            <a:off x="2758399" y="112880"/>
            <a:ext cx="440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Примеры работ: гидрогеология, протечки</a:t>
            </a:r>
          </a:p>
        </p:txBody>
      </p:sp>
    </p:spTree>
    <p:extLst>
      <p:ext uri="{BB962C8B-B14F-4D97-AF65-F5344CB8AC3E}">
        <p14:creationId xmlns:p14="http://schemas.microsoft.com/office/powerpoint/2010/main" val="138543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217EC-F57A-4882-AE32-2926CC36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32" y="832204"/>
            <a:ext cx="6903856" cy="5367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9E293-BAB1-4A87-AC2C-C73E3DC00F62}"/>
              </a:ext>
            </a:extLst>
          </p:cNvPr>
          <p:cNvSpPr txBox="1"/>
          <p:nvPr/>
        </p:nvSpPr>
        <p:spPr>
          <a:xfrm>
            <a:off x="2758399" y="112880"/>
            <a:ext cx="527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Примеры работ: определение слоистой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96208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CBA0D7-5223-471C-9937-E72679C9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81" y="695666"/>
            <a:ext cx="6095238" cy="5466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DC1FF-FF78-4213-8BDE-20E562A0AA3D}"/>
              </a:ext>
            </a:extLst>
          </p:cNvPr>
          <p:cNvSpPr txBox="1"/>
          <p:nvPr/>
        </p:nvSpPr>
        <p:spPr>
          <a:xfrm>
            <a:off x="2338950" y="129658"/>
            <a:ext cx="487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Примеры работ: рельеф дна и разрез под ним</a:t>
            </a:r>
          </a:p>
        </p:txBody>
      </p:sp>
    </p:spTree>
    <p:extLst>
      <p:ext uri="{BB962C8B-B14F-4D97-AF65-F5344CB8AC3E}">
        <p14:creationId xmlns:p14="http://schemas.microsoft.com/office/powerpoint/2010/main" val="1020259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C26779-F7E0-4BA5-BF8F-29BE9001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7" y="335559"/>
            <a:ext cx="3874027" cy="44042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5691BC-0AF9-4EE4-89A1-0F219C91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44" y="1971414"/>
            <a:ext cx="4413043" cy="4018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8342F-37C2-47F8-B6DE-1C00A60C7169}"/>
              </a:ext>
            </a:extLst>
          </p:cNvPr>
          <p:cNvSpPr txBox="1"/>
          <p:nvPr/>
        </p:nvSpPr>
        <p:spPr>
          <a:xfrm>
            <a:off x="4298644" y="150893"/>
            <a:ext cx="331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Примеры работ: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09277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6E4F0-9A42-4F3C-82C4-A61B5C11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6" y="349420"/>
            <a:ext cx="7081811" cy="26711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D30E7-C737-4DA0-8F74-2810B2C44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66" y="3229846"/>
            <a:ext cx="7081811" cy="9941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DDAE15-A509-4565-B556-12E67455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66" y="4223980"/>
            <a:ext cx="7081811" cy="9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7DB11-FB86-4854-BD72-F21EEB91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7" y="745304"/>
            <a:ext cx="7750439" cy="2603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029D4-6844-482F-8B64-9F0CF07A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18" y="255002"/>
            <a:ext cx="5885006" cy="214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14E4B-BF6C-4452-BDFC-09835970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14" y="3508843"/>
            <a:ext cx="8448971" cy="24939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798D85-458A-4A00-A1F3-323518E86623}"/>
              </a:ext>
            </a:extLst>
          </p:cNvPr>
          <p:cNvSpPr/>
          <p:nvPr/>
        </p:nvSpPr>
        <p:spPr>
          <a:xfrm>
            <a:off x="192947" y="3349158"/>
            <a:ext cx="8816829" cy="113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8B7CD-F8F2-4D1A-86E3-DA52A4BB8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11" y="950978"/>
            <a:ext cx="7304687" cy="3513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FCC47-D532-4AEF-ACF9-1C220F20F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12" y="4508667"/>
            <a:ext cx="7304687" cy="396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E848B-B042-425C-8355-E9E6E7CDD767}"/>
              </a:ext>
            </a:extLst>
          </p:cNvPr>
          <p:cNvSpPr txBox="1"/>
          <p:nvPr/>
        </p:nvSpPr>
        <p:spPr>
          <a:xfrm>
            <a:off x="3835195" y="213547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Глубинность</a:t>
            </a:r>
          </a:p>
        </p:txBody>
      </p:sp>
    </p:spTree>
    <p:extLst>
      <p:ext uri="{BB962C8B-B14F-4D97-AF65-F5344CB8AC3E}">
        <p14:creationId xmlns:p14="http://schemas.microsoft.com/office/powerpoint/2010/main" val="407856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C8A7A-D3DF-4190-94BC-F54AF47D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63" y="416891"/>
            <a:ext cx="6799301" cy="43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3C9FB-ABC4-4865-A8BB-9185E1E5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8" y="563023"/>
            <a:ext cx="6505241" cy="6050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C6AD6-4D89-40D2-88ED-8E5435E0AB14}"/>
              </a:ext>
            </a:extLst>
          </p:cNvPr>
          <p:cNvSpPr txBox="1"/>
          <p:nvPr/>
        </p:nvSpPr>
        <p:spPr>
          <a:xfrm>
            <a:off x="2079275" y="59405"/>
            <a:ext cx="536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Диэлектрическая проницаемость различных пород</a:t>
            </a:r>
          </a:p>
        </p:txBody>
      </p:sp>
    </p:spTree>
    <p:extLst>
      <p:ext uri="{BB962C8B-B14F-4D97-AF65-F5344CB8AC3E}">
        <p14:creationId xmlns:p14="http://schemas.microsoft.com/office/powerpoint/2010/main" val="14526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73A8E-F4F1-4C68-8803-68EF74A1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8" y="526371"/>
            <a:ext cx="6916924" cy="49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0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86BD1-7153-46BD-8BAD-970A0D17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51" y="578152"/>
            <a:ext cx="5557667" cy="6154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8AF16-5834-40C9-98A2-22ED951036A6}"/>
              </a:ext>
            </a:extLst>
          </p:cNvPr>
          <p:cNvSpPr txBox="1"/>
          <p:nvPr/>
        </p:nvSpPr>
        <p:spPr>
          <a:xfrm>
            <a:off x="2758400" y="125149"/>
            <a:ext cx="398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Решаемые задачи </a:t>
            </a:r>
            <a:r>
              <a:rPr lang="ru-RU" b="1" dirty="0" err="1"/>
              <a:t>георадиолокацией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45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7D452-363D-4462-B4A2-CE04A227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9" y="3612860"/>
            <a:ext cx="6114286" cy="2657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426BE-DEB8-47C5-9849-2FBF993C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126" y="302004"/>
            <a:ext cx="3694705" cy="3612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F4688-6251-44F7-8BAE-F049663495E2}"/>
              </a:ext>
            </a:extLst>
          </p:cNvPr>
          <p:cNvSpPr txBox="1"/>
          <p:nvPr/>
        </p:nvSpPr>
        <p:spPr>
          <a:xfrm>
            <a:off x="627596" y="302004"/>
            <a:ext cx="313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Принцип работы аппаратуры</a:t>
            </a:r>
          </a:p>
        </p:txBody>
      </p:sp>
    </p:spTree>
    <p:extLst>
      <p:ext uri="{BB962C8B-B14F-4D97-AF65-F5344CB8AC3E}">
        <p14:creationId xmlns:p14="http://schemas.microsoft.com/office/powerpoint/2010/main" val="2980069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108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 Владимир Владимирович</dc:creator>
  <cp:lastModifiedBy>Потапов Владимир Владимирович</cp:lastModifiedBy>
  <cp:revision>7</cp:revision>
  <dcterms:created xsi:type="dcterms:W3CDTF">2021-05-18T17:44:19Z</dcterms:created>
  <dcterms:modified xsi:type="dcterms:W3CDTF">2021-05-18T18:35:42Z</dcterms:modified>
</cp:coreProperties>
</file>